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1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5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5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8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0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6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1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3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5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72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243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71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22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14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2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4D89FE7-3738-417D-B906-73240736F20A}" type="datetimeFigureOut">
              <a:rPr lang="en-US" smtClean="0"/>
              <a:t>30-Apr-18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91BBC-5603-4F61-9FB0-28D0484B4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70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Experimentation and Observational Research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2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experiments will be used to create a controlled situation that closely reflects the reality of the underlying issues facing the massage industry.</a:t>
            </a:r>
          </a:p>
          <a:p>
            <a:r>
              <a:rPr lang="en-US" dirty="0" smtClean="0"/>
              <a:t>Treatments will be applied to experimental units and the research study will assess the effect of the treatment on the unit under experiment.</a:t>
            </a:r>
          </a:p>
          <a:p>
            <a:r>
              <a:rPr lang="en-US" dirty="0" smtClean="0"/>
              <a:t>For Massage Envy, 100 people will be assigned to locations that operate under existing company strategies while another 100 people will be assigned to locations that use alternative strategies.</a:t>
            </a:r>
          </a:p>
          <a:p>
            <a:r>
              <a:rPr lang="en-US" dirty="0" smtClean="0"/>
              <a:t>These units will be evaluated to determine the effect of existing strategies or value-focused policies that the company aims to introduce across its locations.</a:t>
            </a:r>
          </a:p>
          <a:p>
            <a:r>
              <a:rPr lang="en-US" dirty="0" smtClean="0"/>
              <a:t>The manipulated variable will provide insight into the core problems facing the company.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6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Interviews.</a:t>
            </a:r>
          </a:p>
          <a:p>
            <a:r>
              <a:rPr lang="en-US" dirty="0" smtClean="0"/>
              <a:t>Case studies.</a:t>
            </a:r>
          </a:p>
          <a:p>
            <a:r>
              <a:rPr lang="en-US" dirty="0" smtClean="0"/>
              <a:t>Contextual inquiries.</a:t>
            </a:r>
          </a:p>
          <a:p>
            <a:r>
              <a:rPr lang="en-US" dirty="0" smtClean="0"/>
              <a:t>Focus groups.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09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Methods-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Interviews will be used to provide a human understanding of the underlying problems related to lack of value.</a:t>
            </a:r>
          </a:p>
          <a:p>
            <a:r>
              <a:rPr lang="en-US" dirty="0" smtClean="0"/>
              <a:t>The researcher will engage directly with customers and employees to identify the causal factors that contribute to the issue of value.</a:t>
            </a:r>
          </a:p>
          <a:p>
            <a:r>
              <a:rPr lang="en-US" dirty="0" smtClean="0"/>
              <a:t>Interviews provide a highly relevant view of the underlying problems facing Massage Envy.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1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Methods- Case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studies will be used to gather data that reflects the perspective of the broader customer base.</a:t>
            </a:r>
          </a:p>
          <a:p>
            <a:r>
              <a:rPr lang="en-US" dirty="0" smtClean="0"/>
              <a:t>The researcher will assess a specified but relevant group of customers and employees to gain a wider understanding of the issue.</a:t>
            </a:r>
          </a:p>
          <a:p>
            <a:r>
              <a:rPr lang="en-US" dirty="0" smtClean="0"/>
              <a:t>Case studies allow the company to identify common issues affecting the broader customer base and workforce.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309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Methods- Contextual Inquiries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inquiries will be used to determine the correlation between the manipulated variable and response variable in the research study.</a:t>
            </a:r>
          </a:p>
          <a:p>
            <a:r>
              <a:rPr lang="en-US" dirty="0" smtClean="0"/>
              <a:t>This is a valuable research technique for Massage Envy because it will provide a real setting in which the researcher will gain first-hand experience of the issue.</a:t>
            </a:r>
          </a:p>
          <a:p>
            <a:r>
              <a:rPr lang="en-US" dirty="0" smtClean="0"/>
              <a:t>Customers will be interviewed during their massages while employees will be interviewed as they provide services to clients.</a:t>
            </a:r>
          </a:p>
          <a:p>
            <a:r>
              <a:rPr lang="en-US" dirty="0" smtClean="0"/>
              <a:t>The researcher will gather data that requires minimal analysis because the raw data gained will provide an accurate context in the case of both employees and customers.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00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Observational Methods- Focus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company will use this qualitative research technique to form an educated opinion about how the company’s target consumer base and staff perceive their services.</a:t>
            </a:r>
          </a:p>
          <a:p>
            <a:r>
              <a:rPr lang="en-US" dirty="0" smtClean="0"/>
              <a:t>The researcher will involve 10 participants who will be subjected to discussions of important company topics as relevant to the research topic.</a:t>
            </a:r>
          </a:p>
          <a:p>
            <a:r>
              <a:rPr lang="en-US" dirty="0" smtClean="0"/>
              <a:t>Focus groups will provide open-ended responses that portray the deepest feelings of the participants toward company services and policies.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7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Experimental methods are highly effective because they provide a real setting to the topic under investigation.</a:t>
            </a:r>
          </a:p>
          <a:p>
            <a:r>
              <a:rPr lang="en-US" dirty="0" smtClean="0"/>
              <a:t>These techniques offer enhanced precision compared to other research methods because the extraneous behaviors are easy to control.</a:t>
            </a:r>
          </a:p>
          <a:p>
            <a:r>
              <a:rPr lang="en-US" dirty="0" smtClean="0"/>
              <a:t>Experimentation allows the researcher to develop tighter control of situations relevant to the experiment. The researcher is able to manipulate certain variables in the project.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Observational methods are effective for use by Massage Envy because they provide insight into the behavioral actions of people.</a:t>
            </a:r>
          </a:p>
          <a:p>
            <a:r>
              <a:rPr lang="en-US" dirty="0" smtClean="0"/>
              <a:t>Considering the individual-focused industry that Massage Envy operates in, observational research methods are best suited to identify the most relevant challenges to the people.</a:t>
            </a:r>
          </a:p>
          <a:p>
            <a:r>
              <a:rPr lang="en-US" dirty="0" smtClean="0"/>
              <a:t>Observational research allows more possibilities of behaviors that can be tracked and analyzed.</a:t>
            </a:r>
          </a:p>
          <a:p>
            <a:r>
              <a:rPr lang="en-US" dirty="0" smtClean="0"/>
              <a:t>In relation to observational research, participants of the study can be observed in varying settings.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01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Implications-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concern with this research technique is the need to exert control over the participants.</a:t>
            </a:r>
          </a:p>
          <a:p>
            <a:r>
              <a:rPr lang="en-US" dirty="0" smtClean="0"/>
              <a:t>Variables need to be controlled to a significant extent by the researcher, meaning that concerns of bias can be raised.</a:t>
            </a:r>
          </a:p>
          <a:p>
            <a:r>
              <a:rPr lang="en-US" dirty="0" smtClean="0"/>
              <a:t>In this type of research project, variables can be manipulated to lead to a specific outcome.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6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Implications- Observational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researcher is required to report their observations from their perspective rather than focusing on actual facts.</a:t>
            </a:r>
          </a:p>
          <a:p>
            <a:r>
              <a:rPr lang="en-US" dirty="0" smtClean="0"/>
              <a:t>Bias error is an ethical concern with this research technique because of the subjective perspective of the researcher. </a:t>
            </a:r>
          </a:p>
          <a:p>
            <a:r>
              <a:rPr lang="en-US" dirty="0" smtClean="0"/>
              <a:t>There is potential for inaccuracies in findings since the researcher interprets existing data in their own way.</a:t>
            </a:r>
          </a:p>
          <a:p>
            <a:r>
              <a:rPr lang="en-US" dirty="0" smtClean="0"/>
              <a:t>Another ethical concern is that participants are not always aware that they are being observed.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03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Burns, R. B. (1997). </a:t>
            </a:r>
            <a:r>
              <a:rPr lang="en-US" i="1" dirty="0" smtClean="0"/>
              <a:t>Introduction to research methods</a:t>
            </a:r>
            <a:r>
              <a:rPr lang="en-US" dirty="0" smtClean="0"/>
              <a:t>. Addison Wesley Longman. </a:t>
            </a:r>
          </a:p>
          <a:p>
            <a:r>
              <a:rPr lang="en-US" dirty="0" smtClean="0"/>
              <a:t>Schneirla, T. C. (1950). The relationship between observation and experimentation in the field study of behavior. </a:t>
            </a:r>
            <a:r>
              <a:rPr lang="en-US" i="1" dirty="0" smtClean="0"/>
              <a:t>Annals of the New York Academy of Sciences</a:t>
            </a:r>
            <a:r>
              <a:rPr lang="en-US" dirty="0" smtClean="0"/>
              <a:t>, 51(1), 1022-1044. </a:t>
            </a:r>
          </a:p>
          <a:p>
            <a:r>
              <a:rPr lang="en-US" dirty="0" smtClean="0"/>
              <a:t>Taylor, S. J., Bogdan, R., &amp; DeVault, M. (2015). </a:t>
            </a:r>
            <a:r>
              <a:rPr lang="en-US" i="1" dirty="0" smtClean="0"/>
              <a:t>Introduction to qualitative research methods: A guidebook and resource</a:t>
            </a:r>
            <a:r>
              <a:rPr lang="en-US" dirty="0" smtClean="0"/>
              <a:t>. John Wiley &amp; Sons.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545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</TotalTime>
  <Words>794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Experimentation and Observational Research Techniques</vt:lpstr>
      <vt:lpstr>Experimentation</vt:lpstr>
      <vt:lpstr>Observational Methods</vt:lpstr>
      <vt:lpstr>Observational Methods- Interviews</vt:lpstr>
      <vt:lpstr>Observational Methods- Case Studies</vt:lpstr>
      <vt:lpstr>Observational Methods- Contextual Inquiries</vt:lpstr>
      <vt:lpstr>Observational Methods- Focus Groups</vt:lpstr>
      <vt:lpstr>Effectiveness</vt:lpstr>
      <vt:lpstr>Effectiveness</vt:lpstr>
      <vt:lpstr>Ethical Implications- Experimentation</vt:lpstr>
      <vt:lpstr>Ethical Implications- Observational Methods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Experimentation and Observational Research Techniques</dc:title>
  <dc:creator>Barry Curtis</dc:creator>
  <cp:lastModifiedBy>Barry Curtis</cp:lastModifiedBy>
  <cp:revision>6</cp:revision>
  <dcterms:created xsi:type="dcterms:W3CDTF">2018-04-29T22:17:39Z</dcterms:created>
  <dcterms:modified xsi:type="dcterms:W3CDTF">2018-04-29T22:59:05Z</dcterms:modified>
</cp:coreProperties>
</file>